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482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01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29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67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194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65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75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813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114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69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60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3B13-3661-4B5F-8E83-913D34953E08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29ED-4531-4AF1-8D6A-442634466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0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98825"/>
              </p:ext>
            </p:extLst>
          </p:nvPr>
        </p:nvGraphicFramePr>
        <p:xfrm>
          <a:off x="0" y="0"/>
          <a:ext cx="12192000" cy="678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35929"/>
                <a:gridCol w="3060071"/>
                <a:gridCol w="3048000"/>
              </a:tblGrid>
              <a:tr h="3390523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90523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6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192000" cy="678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35929"/>
                <a:gridCol w="3060071"/>
                <a:gridCol w="3048000"/>
              </a:tblGrid>
              <a:tr h="3390523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90523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0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MNCLHD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Arnott</dc:creator>
  <cp:lastModifiedBy>Tania Arnott</cp:lastModifiedBy>
  <cp:revision>1</cp:revision>
  <cp:lastPrinted>2022-06-27T04:19:42Z</cp:lastPrinted>
  <dcterms:created xsi:type="dcterms:W3CDTF">2022-06-27T04:16:48Z</dcterms:created>
  <dcterms:modified xsi:type="dcterms:W3CDTF">2022-06-27T04:20:47Z</dcterms:modified>
</cp:coreProperties>
</file>