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3526"/>
    <a:srgbClr val="29C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169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347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054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836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69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648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37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642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508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039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006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B7999-7480-422C-AEE1-0EEC6DD97C0B}" type="datetimeFigureOut">
              <a:rPr lang="en-AU" smtClean="0"/>
              <a:t>20/06/2022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D753-ABB2-42F7-98BC-B170B847F6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002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72827"/>
              </p:ext>
            </p:extLst>
          </p:nvPr>
        </p:nvGraphicFramePr>
        <p:xfrm>
          <a:off x="0" y="0"/>
          <a:ext cx="12192002" cy="637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657">
                  <a:extLst>
                    <a:ext uri="{9D8B030D-6E8A-4147-A177-3AD203B41FA5}">
                      <a16:colId xmlns:a16="http://schemas.microsoft.com/office/drawing/2014/main" val="1404946656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34766207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2589340923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2577640930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1460109045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1787804009"/>
                    </a:ext>
                  </a:extLst>
                </a:gridCol>
              </a:tblGrid>
              <a:tr h="1255385">
                <a:tc>
                  <a:txBody>
                    <a:bodyPr/>
                    <a:lstStyle/>
                    <a:p>
                      <a:pPr algn="ctr"/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Confident</a:t>
                      </a:r>
                    </a:p>
                  </a:txBody>
                  <a:tcPr marL="28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  Proud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Motivated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Reassured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 Inspired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Included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162692"/>
                  </a:ext>
                </a:extLst>
              </a:tr>
              <a:tr h="1355815"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Encouraged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 Valued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Relieved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Connected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Hopeful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  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27744"/>
                  </a:ext>
                </a:extLst>
              </a:tr>
              <a:tr h="1255385"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  Heard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Comfortable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Fortunate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   Calm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 Trusted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Surprised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680349"/>
                  </a:ext>
                </a:extLst>
              </a:tr>
              <a:tr h="1255385"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Privileged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 Excited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  Moved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Respected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Kept in the loop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Strong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30256"/>
                  </a:ext>
                </a:extLst>
              </a:tr>
              <a:tr h="1255385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Courageous</a:t>
                      </a:r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Supported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Powerful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Welcomed</a:t>
                      </a:r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761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51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79180"/>
              </p:ext>
            </p:extLst>
          </p:nvPr>
        </p:nvGraphicFramePr>
        <p:xfrm>
          <a:off x="0" y="0"/>
          <a:ext cx="121920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656">
                  <a:extLst>
                    <a:ext uri="{9D8B030D-6E8A-4147-A177-3AD203B41FA5}">
                      <a16:colId xmlns:a16="http://schemas.microsoft.com/office/drawing/2014/main" val="1404946656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34766207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2589340923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2577640930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1460109045"/>
                    </a:ext>
                  </a:extLst>
                </a:gridCol>
                <a:gridCol w="2010669">
                  <a:extLst>
                    <a:ext uri="{9D8B030D-6E8A-4147-A177-3AD203B41FA5}">
                      <a16:colId xmlns:a16="http://schemas.microsoft.com/office/drawing/2014/main" val="1787804009"/>
                    </a:ext>
                  </a:extLst>
                </a:gridCol>
              </a:tblGrid>
              <a:tr h="1331271">
                <a:tc>
                  <a:txBody>
                    <a:bodyPr/>
                    <a:lstStyle/>
                    <a:p>
                      <a:pPr algn="ctr"/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Anxious</a:t>
                      </a:r>
                    </a:p>
                  </a:txBody>
                  <a:tcPr marL="28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</a:rPr>
                        <a:t>Embarrassed</a:t>
                      </a:r>
                      <a:endParaRPr lang="en-A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   Fed Up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Let Down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Vulnerable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1">
                          <a:solidFill>
                            <a:schemeClr val="tx1"/>
                          </a:solidFill>
                        </a:rPr>
                        <a:t>Misunderstood</a:t>
                      </a:r>
                      <a:endParaRPr lang="en-A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162692"/>
                  </a:ext>
                </a:extLst>
              </a:tr>
              <a:tr h="1532915">
                <a:tc>
                  <a:txBody>
                    <a:bodyPr/>
                    <a:lstStyle/>
                    <a:p>
                      <a:r>
                        <a:rPr lang="en-AU" sz="2800" b="1">
                          <a:solidFill>
                            <a:schemeClr val="tx1"/>
                          </a:solidFill>
                        </a:rPr>
                        <a:t>Unsupported</a:t>
                      </a:r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Awkward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Frustrated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>
                          <a:solidFill>
                            <a:schemeClr val="tx1"/>
                          </a:solidFill>
                        </a:rPr>
                        <a:t>Powerless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  Worried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Confused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27744"/>
                  </a:ext>
                </a:extLst>
              </a:tr>
              <a:tr h="1331271"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   Numb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  Scared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600" b="1">
                          <a:solidFill>
                            <a:schemeClr val="tx1"/>
                          </a:solidFill>
                        </a:rPr>
                        <a:t>   Angry</a:t>
                      </a:r>
                      <a:endParaRPr lang="en-A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</a:rPr>
                        <a:t>Overwhelmed</a:t>
                      </a:r>
                      <a:endParaRPr lang="en-A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A Bit Silly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   Stuck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680349"/>
                  </a:ext>
                </a:extLst>
              </a:tr>
              <a:tr h="1331271"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Flustered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>
                          <a:solidFill>
                            <a:schemeClr val="tx1"/>
                          </a:solidFill>
                        </a:rPr>
                        <a:t>Intimidated</a:t>
                      </a:r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Annoyed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 Upset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Out of Control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Vulnerable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30256"/>
                  </a:ext>
                </a:extLst>
              </a:tr>
              <a:tr h="133127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Isolated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>
                          <a:solidFill>
                            <a:schemeClr val="tx1"/>
                          </a:solidFill>
                        </a:rPr>
                        <a:t>Disappointed</a:t>
                      </a:r>
                      <a:endParaRPr lang="en-AU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Alone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labelled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unprepared</a:t>
                      </a:r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0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667B62B32F7F4AB787B0639C718004" ma:contentTypeVersion="11" ma:contentTypeDescription="Create a new document." ma:contentTypeScope="" ma:versionID="644892bb67d0ab01409ea636b4634826">
  <xsd:schema xmlns:xsd="http://www.w3.org/2001/XMLSchema" xmlns:xs="http://www.w3.org/2001/XMLSchema" xmlns:p="http://schemas.microsoft.com/office/2006/metadata/properties" xmlns:ns2="8742bc74-fe39-4806-9437-23456e6a9924" targetNamespace="http://schemas.microsoft.com/office/2006/metadata/properties" ma:root="true" ma:fieldsID="2487276cb09fa87ddfa30809793e9124" ns2:_="">
    <xsd:import namespace="8742bc74-fe39-4806-9437-23456e6a99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2bc74-fe39-4806-9437-23456e6a99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35F8C2-D2B5-409D-A2DE-B6A9CDE5EA3E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8742bc74-fe39-4806-9437-23456e6a9924"/>
  </ds:schemaRefs>
</ds:datastoreItem>
</file>

<file path=customXml/itemProps2.xml><?xml version="1.0" encoding="utf-8"?>
<ds:datastoreItem xmlns:ds="http://schemas.openxmlformats.org/officeDocument/2006/customXml" ds:itemID="{AB0485BB-6B12-43CE-8164-573DA93AA8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EEE0F1-9B67-45E2-A6FE-1301C78048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42bc74-fe39-4806-9437-23456e6a99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93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</dc:creator>
  <cp:lastModifiedBy>Teresa Howarth</cp:lastModifiedBy>
  <cp:revision>12</cp:revision>
  <cp:lastPrinted>2021-05-21T04:39:42Z</cp:lastPrinted>
  <dcterms:created xsi:type="dcterms:W3CDTF">2017-02-14T05:28:43Z</dcterms:created>
  <dcterms:modified xsi:type="dcterms:W3CDTF">2022-06-20T00:50:43Z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0x01010018667B62B32F7F4AB787B0639C718004</vt:lpwstr>
  </property>
</Properties>
</file>